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Workflow Management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at Is Workflow Managemen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take step: a form or trigger that kicks the workflow 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outing step: rules that decide who gets the work and in what or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ecution steps: the actual tasks, with owners and SL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pproval or QA step: a gate before the workflow can adv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loseout step: archival, notification, metric capt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workflow is the recipe; tasks are the cooked dishes. Manage the recipe, not just the dish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utomation for Business Proc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quential approvals for legal review followed by finance review on a contra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arallel approvals when two department heads must sign off independent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ditional approvals where amount thresholds change the approver lis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legation when an approver is out and needs a backup in the cha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mate the handoffs and the waiting times; humans are slow enough at the work itself without compounding the que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 Dependencies Explain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inish-to-start (FS): B cannot start until A finishes. The default, covers 80 percent of cas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rt-to-start (SS): B cannot start until A starts. Useful for parallel tracks that need to begin in syn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inish-to-finish (FF): B cannot finish until A finishes. Common in content production and event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rt-to-finish (SF): rare, mostly textbook curios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del the dependencies that match how your work actually flows, then audit them weekly so the model does not drift into fic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Visualiz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anes by role or depart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quence flows showing the happy pa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ateways for decision points (approval yes/no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nnotations for SLAs and handoff criter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isualize the workflow once, instrument it forever; the diagram is a starting point, the heatmap is the dashboard you actually act o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caling Team Op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the top ten recurring requests by volu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hadow whoever currently handles them for one cyc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te the workflow as it actually runs, not as the SOP says it shou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uild it in the workflow management software, ship it to one team, measure adherence for a mon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djust based on what broke, then expand to the next tea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flows scale when the team treats them as living artifacts, versioned and measured, not as one-time documentation projec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workflow-management-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2026-06-11T15:19:38Z</dcterms:created>
  <dcterms:modified xsi:type="dcterms:W3CDTF">2026-06-11T15:19:38Z</dcterms:modified>
  <dc:title>Workflow Management Software for Business Automation</dc:title>
  <dc:description>Streamline projects and automate business operations with workflow management and task tracking software.</dc:description>
  <dc:subject>Workflow Management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