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TASKGRI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Trello Alternative Task Tracker Softwa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Naomi Ridgeway, Senior Editor · 17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Trello Limitations Explain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ower-Up caps tie features to paid tie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ross-board reporting is shallow without Premium or Enterpri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Long lists break the kanban scan past about 50 car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rello is the right tool for small kanban-first teams; Power-Up reliance, weak reporting, and long lists signal that a stronger kanban task tracker fits better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Advanced Kanban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WIP limits expose bottlenecks before they become missed deadlin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ulti-board portfolios make cross-team status visible without scroll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Dependency chains catch ordering errors before sprints star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WIP limits, aging cards, and native dependencies are the features that distinguish a serious kanban task tracker from a board with Power-Up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Workflow Automation Benef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ulti-step rules with conditional branches reduce manual handoff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Native integrations cut the need for Zapier-style middlewa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I-suggested rules surface routine work nobody had codifi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utomation matured into a primary buying signal — Butler still works, but the deeper rule engines in the alternatives now lead by a clear margin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Team Scaling Strateg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rello-friendly tools for growing team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When to migrate vs. when to add tooling around Trell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Importing Trello boards without data los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igration is the right call when three or more daily complaints map to native features in the alternative; otherwise, augment Trello rather than replace it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Best Alternatives Compa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Visual-first picks: Notion, Asana boards, Monda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Engineering-friendly: Linear, Shortcu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Open-source: Planka, WeKan, Plan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atch the alternative to the lane — visual-first for ops and marketing, engineering-friendly for dev teams, open-source for self-hoster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https://tasktrackersoft.com/trello-alternative-task-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TaskGrid may earn a commission when readers sign up for tools featured in our guides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Naomi Ridgeway, Senior Editor</dc:creator>
  <cp:lastModifiedBy>Unknown Creator</cp:lastModifiedBy>
  <dcterms:created xsi:type="dcterms:W3CDTF">2026-06-11T15:19:36Z</dcterms:created>
  <dcterms:modified xsi:type="dcterms:W3CDTF">2026-06-11T15:19:36Z</dcterms:modified>
  <dc:title>Best Trello Alternative Task Tracker Software</dc:title>
  <dc:description>Discover Trello alternative task tracker software with advanced automation, reporting, and collaboration features.</dc:description>
  <dc:subject>Trello Alternative Task Tracker Software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