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ask Management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2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ore Features of Task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ist view: dense, sortable, the default for tri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oard view: kanban columns by status, great for WIP-limited fl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alendar view: anything date-driven, marketing campaigns especial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meline or Gantt: dependencies and milestones across weeks or quart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nd-map or hierarchy: rare, useful for breaking down large initiativ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uy the data model, not the screenshots, because every UI gets a redesign but the field schema is forev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 Prioritization Metho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SCoW for fixed dates with flexible scop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ICE for continuous discovery backlo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SJF (Weighted Shortest Job First) for SAFe shops and platform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Kano for product teams ranking features by user delight vs. expect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mediocre prioritization framework used consistently outperforms a perfect framework used by half the team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Automation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mon triggers: status change, due date approaches, custom field updated, comment added, sub-task comple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mon conditions: assignee equals X, label contains Y, priority is P1 or P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mon actions: set status, assign user, add label, post comment, send email, call webhoo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tomation is leverage, but only when the rules are documented; an undocumented automation is technical debt with a friendly nam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eam Productivity Analy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ead time: from request to delivery, the customer's stopw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ycle time: from work started to work finished, the team's stopw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roughput: tasks completed per unit time, the system's stopw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ree flow metrics on a small dashboard will move a team further than thirty metrics on a wall display nobody watch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hoosing the Best Platfor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ata model fit: does the tool natively represent how your team thinks about work, or are you bolting on workarounds in week two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ermissions: can you scope access by project, team, or custom role? Critical the moment external contractors or clients see the work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icing transparency: per-seat is honest, per-feature gating is a tax, per-API-call is a tra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upport tier: chat-only on the lower plans, named CSM on enterprise. Match the tier to your risk tolera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curity posture: SOC 2 Type II, SSO on every paid tier ideally, audit logs, data residency options for EU custom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the tool that matches your data model and rollout discipline, not the one with the best landing pag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task-management-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2026-06-11T15:19:38Z</dcterms:created>
  <dcterms:modified xsi:type="dcterms:W3CDTF">2026-06-11T15:19:38Z</dcterms:modified>
  <dc:title>Best Task Management Software for Productivity</dc:title>
  <dc:description>Compare the best task management software for business workflows, team collaboration, automation, and project tracking.</dc:description>
  <dc:subject>Task Management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