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ASKGRI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Jira Alternative Task Tracker Softwar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Naomi Ridgeway, Senior Editor · 30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Why Teams Look Beyond Jir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ata Center new-license cutoff: March 30, 2026 — after that, only existing customers can renew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ata Center renewals stop in 2028; products go read-only on February 28, 2029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arketplace apps repriced as Cloud subscriptions widen the total bill against pre-2024 Server economic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Bitbucket Data Center has a dual-license exception available mid-2026 — different timeline from the rest of Data Cent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onfiguration drag, Cloud-era pricing, and parallel shadow tools are the three early signals that a Jira evaluation is overdu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Simpler Agile Workflow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OpenProject — strongest Gantt and traditional PM featur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lane — closest in feel to Linear, with active development cade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uleap — strongest fit for regulated software develop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The simpler-than-Jira market split into engineering-first, hybrid, and open-source lanes — pick the lane before picking the tool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Productivity and UX Comparis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Onboarding time across tool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Daily-use speed and keyboard-driven UI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obile-app maturity vs. Jira's app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On the neutral facts, the alternatives sit close on price and free tiers; the live differences show up in keyboard depth and mobile coverag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Team Collaboration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Native roadmap views in Linear, Shortcut, Height, and Pla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OKR linkage available natively or via tight integration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Jira Plans remains the most configurable, at the cost of setup tim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ost collaboration gaps closed; cross-team dependency rollups at large scale are still where Jira Plans holds an edg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Choosing the Right Alternati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un a two-sprint trial with the engineering team plus one P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igrate a single project, not the whole instance, before committ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udit Jira marketplace add-ons against native features in the alternativ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ick the tool to match the team profile, then plan a phased migration rather than a single cut-over weekend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ttps://tasktrackersoft.com/jira-alternative-task-track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TaskGrid may earn a commission when readers sign up for tools featured in our guide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Naomi Ridgeway, Senior Editor</dc:creator>
  <cp:lastModifiedBy>Unknown Creator</cp:lastModifiedBy>
  <dcterms:created xsi:type="dcterms:W3CDTF">2026-06-11T15:19:36Z</dcterms:created>
  <dcterms:modified xsi:type="dcterms:W3CDTF">2026-06-11T15:19:36Z</dcterms:modified>
  <dc:title>Best Jira Alternative Task Tracker Software</dc:title>
  <dc:description>Explore task tracker software alternatives to Jira with simpler workflows, better UX, and collaboration tools.</dc:description>
  <dc:subject>Jira Alternative Task Tracker Software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