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74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TASKGRI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ClickUp Alternative Task Tracker Softwar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41636C">
                    <a:alpha val="100000"/>
                  </a:srgbClr>
                </a:solidFill>
                <a:latin typeface="Calibri"/>
              </a:rPr>
              <a:t><![CDATA[Naomi Ridgeway, Senior Editor · 14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Why Users Search for Alternativ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Free tier is genuinely useful for under 10 user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Business plan unlocks advanced automation and timelin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AI features cost extra on top of the base subscriptio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The complaints cluster around UI weight at scale, module overlap, and pricing creep — each maps to a different alternative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Comparing Productivity Fea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Speed and keyboard-first navigatio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Reporting depth vs. setup complexity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AI features that ship vs. that don'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On neutral facts, the alternatives cluster close; the daily differences show up in speed, reporting depth, and AI adoption inside the team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Workflow Customization Op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Asana — strong template library for cross-functional work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Monday — template marketplace plus visual customisatio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Wrike — pre-built templates aligned to specific vertical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Pick customisation depth to match team maturity — over-customising a new tool is the same trap that pushed teams away from ClickUp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Team Collaboration Tool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Chat, docs, and whiteboards as add-on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Guest access and external sharing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Real-time co-editing across the stack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Most teams keep Slack or Teams regardless of tracker choice — pick the tracker for task depth, not for chat ambition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Best Alternatives for Busines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Wrike for PMO and resource-heavy workflow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Monday for marketing and ops with strong visual reporting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Asana for cross-functional work without deep resourcing need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Match the alternative to the original complaint — too much breadth, too little rigor, or too little engineering focus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https://tasktrackersoft.com/clickup-alternative-task-tracke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41636C">
                    <a:alpha val="100000"/>
                  </a:srgbClr>
                </a:solidFill>
                <a:latin typeface="Calibri"/>
              </a:rPr>
              <a:t><![CDATA[TaskGrid may earn a commission when readers sign up for tools featured in our guides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Naomi Ridgeway, Senior Editor</dc:creator>
  <cp:lastModifiedBy>Unknown Creator</cp:lastModifiedBy>
  <dcterms:created xsi:type="dcterms:W3CDTF">2026-06-11T15:19:35Z</dcterms:created>
  <dcterms:modified xsi:type="dcterms:W3CDTF">2026-06-11T15:19:35Z</dcterms:modified>
  <dc:title>Best ClickUp Alternative Task Tracker Software</dc:title>
  <dc:description>Compare ClickUp alternatives for task tracking, workflow automation, project management, and productivity.</dc:description>
  <dc:subject>ClickUp Alternative Task Tracker Software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