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Best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1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at Is Task Tracker Softwar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ask tracker: state machine on a card, queue-style flow, async-friendly, daily 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oject suite: dated work breakdown, baseline plans, formal change control, weekly 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ybrid (ClickUp, Monday, Asana): tries to do both; often wins ops teams, sometimes overwhelms engineering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task tracker is a shared object database for commitments, not a fancy spreadsheet — pick one whose primitives match how your team actually plans work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Key Features to Look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tus transitions as triggers — the highest-leverage automation ty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curring tasks for any work that repeats on a cadence — kill the calendar remind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tool actions via native Slack, GitHub, or Google Calendar integrations beat Zapier where avail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emplates for the project kickoff: every new project starts pre-populated with the standard six tas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ptimise for daily-use speed and integration depth over feature breadth — the tool you actually open in week eight is the one you should have bough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Tools for Team Produ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s for cross-functional teams under 25 peop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s for engineering and product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s for non-tech teams: marketing, ops, H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by team type before team size — cross-functional, engineering, and non-tech teams have genuinely different defaults and switching cos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 Tracking Automation Explain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Use status transitions as the primary trigger surface — they're the lingua franca of any work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me automations the way you'd describe them in a hallway conversation: "Auto-assign reviewer on status In review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rsion the rules. Most modern task trackers log automation runs; check the log weekly until you trust the ru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p the team at one automation owner per workspace. Sprawl follows shared editing righ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ree to seven well-named rules in your task tracker do more for the team than forty hidden ones — start with status triggers and templated kickoffs, then add carefull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to Choose the Right Softw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tool to your workflow, not the other way aroun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ree trials, demos, and the 30-day adoption t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gration risks: data export, lock-in, and SS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right task tracker is the one your team opens without prompting by week three of a real trial — every other criterion is downstream of tha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2026-06-11T15:19:37Z</dcterms:created>
  <dcterms:modified xsi:type="dcterms:W3CDTF">2026-06-11T15:19:37Z</dcterms:modified>
  <dc:title>Best Task Tracker Software for Teams in 2026</dc:title>
  <dc:description>Discover the best task tracker software for teams, startups, and businesses. Compare features, automation, dashboards, and productivity tools.</dc:description>
  <dc:subject>Best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