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GR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Asana Alternative Task Tracker 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Naomi Ridgeway, Senior Editor · 06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y Teams Leave As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er pricing pulls costs up faster than the headline plan sugges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me tracking and reporting trail Wrike and ClickU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avigation density grows with project 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er pricing, reporting depth, and navigation density at scale are the three signals that an Asana evaluation is overdu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oductivity Feature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peed, search, and keyboard navig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oal-and-portfolio features compa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bile apps in real day-to-day u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n the neutral facts, the alternatives sit close; daily differences show up in keyboard speed, portfolio depth, and mobile polish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orkflow Flexi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rike — strongest resource and workload vie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 — strongest chart and dashboard surf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lickUp — broadest view library including mind-map and white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orkload views and intake form depth are the workflow features that move the needle once a team has outgrown Asana's level of flexibilit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utomation and Integ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Intelligence — strong on smart status and goa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rike Work Intelligence — strong on risk and resource forecas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 AI — broad coverage, friendly U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ative automation depth and resource-aware AI are where the alternatives differentiate meaningfully from Asana for ops-heavy team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st Tools for Growing Te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dit current Asana use against the alternative\'s native featu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ial with one client project plus one internal project for two wee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nfirm time-tracking and billing reports before full migr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the alternative to the team type — ops, agency, or cross-functional — and plan for a primary tool plus a focused secondary rather than one tool to rule them al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asktrackersoft.com/asana-alternative-task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askGrid may earn a commission when readers sign up for tools featured in our guid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Naomi Ridgeway, Senior Editor</dc:creator>
  <cp:lastModifiedBy>Unknown Creator</cp:lastModifiedBy>
  <dcterms:created xsi:type="dcterms:W3CDTF">2026-06-11T15:19:35Z</dcterms:created>
  <dcterms:modified xsi:type="dcterms:W3CDTF">2026-06-11T15:19:35Z</dcterms:modified>
  <dc:title>Best Asana Alternative Task Tracker Software</dc:title>
  <dc:description>Explore Asana alternative task tracker software for project management, workflow automation, and team productivity.</dc:description>
  <dc:subject>Asana Alternative Task Tracker Software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