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GR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AI Task Tracker 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Naomi Ridgeway, Senior Editor · 28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ow AI Improves Task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orm intake and email-to-task get an owner and a project on creation, not at the end of the wee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uplicate detection catches the third "login bug" before it becomes a fourth tick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iority hints draw on label history, reporter, and linked customer accou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I in task management earns its keep when it shortens the gap between a request arriving and a tracked, owned, scheduled item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mart Workflow Autom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uck-task alerts before the standup, not after the spri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IP creep warnings when a column passes its typical ceil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ycle-time outliers tied to specific reviewers, labels, or customer accou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daptive rules and anomaly alerts are where workflow automation moved past static recipes and started saving real triage tim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I Scheduling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stimate ranges, not single dates, surfaced for plan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istorical comparables linked from the estimate, so the planner sees the reaso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nfidence scores that drop when the task is genuinely nov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ood AI scheduling proves itself the week the plan breaks, not the week it was first drawn up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edictive Productivity Insigh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pletion probability updated daily, not at sprint revie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t-risk items called out with reasoning the team can verif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cope-cut suggestions that respect dependency ord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edictive insights earn trust by naming specific at-risk tickets early, not by serving a confidence score after the fac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uture of AI Project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nbound triage with reversible actions and an audit lo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curring-task generation that respects holidays and out-of-off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ment-thread chasers that escalate after a configured del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gents earn ground in narrow, reversible routines; the framing decisions on either side stay with peopl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asktrackersoft.com/ai-task-tracker-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askGrid may earn a commission when readers sign up for tools featured in our guid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Naomi Ridgeway, Senior Editor</dc:creator>
  <cp:lastModifiedBy>Unknown Creator</cp:lastModifiedBy>
  <dcterms:created xsi:type="dcterms:W3CDTF">2026-06-11T15:19:38Z</dcterms:created>
  <dcterms:modified xsi:type="dcterms:W3CDTF">2026-06-11T15:19:38Z</dcterms:modified>
  <dc:title>AI Task Tracker Software for Smart Productivity</dc:title>
  <dc:description>Discover AI-powered task tracker software with automation, smart scheduling, workflow optimization, and AI project assistance.</dc:description>
  <dc:subject>AI Task Tracker Software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