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074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TASKGRI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Agile Task Management Softwar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41636C">
                    <a:alpha val="100000"/>
                  </a:srgbClr>
                </a:solidFill>
                <a:latin typeface="Calibri"/>
              </a:rPr>
              <a:t><![CDATA[Naomi Ridgeway, Senior Editor · 28.02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Agile Methodology Basic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Individuals and interactions over processes and tools: the standup is a conversation, not a status report read off a boar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Working software over heavy documentation: ship a demo, not a 40-page spec, then write the doc for what survived contact with user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Customer collaboration over contract negotiation: involve a real user before mid-sprint, not at sign-off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Responding to change over following a plan: when the data shifts, the plan shifts with i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Agile is a feedback loop, not a ceremony schedule; teams that adapt the plan based on signal beat teams that perform the rituals without learning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Sprint Planning Fea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Has a clear user-facing or business outcome describe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Acceptance criteria are written and reviewed by at least one other team membe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Dependencies are identified and either resolved or schedule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Estimate or T-shirt size assigned, with reasonable confidenc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Design assets attached if the work has UI surfac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Plan a slice under capacity, name the outcome, and let the tool track the bookkeeping; the meeting is for goal alignment, not item-by-item math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Scrum vs Kanba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Work can be planned in two-week chunks without major mid-sprint pivot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The team benefits from rhythmic ceremonies for alignmen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There are external commitments tied to roughly-predictable sprint outcom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Work arrives unpredictably (support, incidents, ad-hoc requests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The team is small enough that ceremonies feel like overhea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The system is more limited by flow (handoffs, queues) than by planning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Agile Reporting Tool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Velocity: points (or items) completed per sprint, over the last 5 to 10 sprints. Used for capacity planning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Burndown: remaining work over sprint days. Used for in-sprint pacing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Cumulative Flow Diagram (CFD): stacked area of work in each state over time. Used for spotting bottlenecks and flow problem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Use velocity and burndown to manage the sprint, CFD to manage the flow, and outcome metrics to keep the team honest about why any of it matters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Improving Team Productivi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Gather data on what happened (the agile task tracker has most of this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Generate insights about why (the team brings this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Pick exactly one or two changes to try next sprin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Assign an owner for each chang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Review the outcome at the next retro before generating new chang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Compound small experiments quarterly; the team that runs ten good retro experiments a year will beat the team that swaps frameworks twice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https://tasktrackersoft.com/agile-task-management-softwar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41636C">
                    <a:alpha val="100000"/>
                  </a:srgbClr>
                </a:solidFill>
                <a:latin typeface="Calibri"/>
              </a:rPr>
              <a:t><![CDATA[TaskGrid may earn a commission when readers sign up for tools featured in our guides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Naomi Ridgeway, Senior Editor</dc:creator>
  <cp:lastModifiedBy>Unknown Creator</cp:lastModifiedBy>
  <dcterms:created xsi:type="dcterms:W3CDTF">2026-06-11T15:19:37Z</dcterms:created>
  <dcterms:modified xsi:type="dcterms:W3CDTF">2026-06-11T15:19:37Z</dcterms:modified>
  <dc:title>Agile Task Management Software for Teams</dc:title>
  <dc:description>Discover agile task management software with sprint planning, kanban boards, workflow automation, and team collaboration.</dc:description>
  <dc:subject>Agile Task Management Software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